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355" autoAdjust="0"/>
  </p:normalViewPr>
  <p:slideViewPr>
    <p:cSldViewPr>
      <p:cViewPr varScale="1">
        <p:scale>
          <a:sx n="93" d="100"/>
          <a:sy n="93" d="100"/>
        </p:scale>
        <p:origin x="-2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13BF-4D5E-47B0-810B-467D220703DF}" type="datetimeFigureOut">
              <a:rPr lang="hu-HU" smtClean="0"/>
              <a:pPr/>
              <a:t>2017.11.28.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" name="Kép 6" descr="300x90_300dp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1666" y="188640"/>
            <a:ext cx="3360373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67544" y="836712"/>
            <a:ext cx="8229600" cy="926976"/>
          </a:xfrm>
        </p:spPr>
        <p:txBody>
          <a:bodyPr/>
          <a:lstStyle/>
          <a:p>
            <a:pPr eaLnBrk="1" hangingPunct="1"/>
            <a:r>
              <a:rPr lang="hu-HU" dirty="0" smtClean="0"/>
              <a:t>Tartalom</a:t>
            </a:r>
            <a:endParaRPr lang="de-DE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467544" y="1844824"/>
            <a:ext cx="8207375" cy="5207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de-DE" sz="1800" b="1" dirty="0" smtClean="0">
                <a:latin typeface="Verdana" pitchFamily="34" charset="0"/>
              </a:rPr>
              <a:t>1   TOP</a:t>
            </a:r>
            <a:endParaRPr lang="de-DE" sz="1800" b="1" dirty="0">
              <a:latin typeface="Verdana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37290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>
                <a:solidFill>
                  <a:schemeClr val="bg1"/>
                </a:solidFill>
                <a:latin typeface="Verdana" pitchFamily="34" charset="0"/>
              </a:rPr>
              <a:t>4   TOP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8313" y="30813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3   TOP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8313" y="43767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5   TOP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8313" y="24336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2   TOP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8313" y="50244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>
                <a:solidFill>
                  <a:schemeClr val="bg1"/>
                </a:solidFill>
                <a:latin typeface="Verdana" pitchFamily="34" charset="0"/>
              </a:rPr>
              <a:t>6   TOP</a:t>
            </a:r>
          </a:p>
        </p:txBody>
      </p:sp>
      <p:pic>
        <p:nvPicPr>
          <p:cNvPr id="13" name="Kép 12" descr="300x90_300dpi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88640"/>
            <a:ext cx="3360373" cy="10081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Diavetítés a képernyőre (4:3 oldalarány)</PresentationFormat>
  <Paragraphs>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1. dia</vt:lpstr>
      <vt:lpstr>Tartalom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4</cp:revision>
  <dcterms:created xsi:type="dcterms:W3CDTF">2016-01-29T14:04:06Z</dcterms:created>
  <dcterms:modified xsi:type="dcterms:W3CDTF">2017-11-28T15:37:15Z</dcterms:modified>
</cp:coreProperties>
</file>