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2" autoAdjust="0"/>
    <p:restoredTop sz="86355" autoAdjust="0"/>
  </p:normalViewPr>
  <p:slideViewPr>
    <p:cSldViewPr>
      <p:cViewPr varScale="1">
        <p:scale>
          <a:sx n="71" d="100"/>
          <a:sy n="71" d="100"/>
        </p:scale>
        <p:origin x="1253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13BF-4D5E-47B0-810B-467D220703DF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13BF-4D5E-47B0-810B-467D220703DF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13BF-4D5E-47B0-810B-467D220703DF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13BF-4D5E-47B0-810B-467D220703DF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13BF-4D5E-47B0-810B-467D220703DF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13BF-4D5E-47B0-810B-467D220703DF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13BF-4D5E-47B0-810B-467D220703DF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13BF-4D5E-47B0-810B-467D220703DF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13BF-4D5E-47B0-810B-467D220703DF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13BF-4D5E-47B0-810B-467D220703DF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13BF-4D5E-47B0-810B-467D220703DF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613BF-4D5E-47B0-810B-467D220703DF}" type="datetimeFigureOut">
              <a:rPr lang="hu-HU" smtClean="0"/>
              <a:pPr/>
              <a:t>2023. 01. 25.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7243D-65B5-426E-A72E-4B5546F309B6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6" name="Kép 5" descr="A képen szöveg látható&#10;&#10;Automatikusan generált leírás">
            <a:extLst>
              <a:ext uri="{FF2B5EF4-FFF2-40B4-BE49-F238E27FC236}">
                <a16:creationId xmlns:a16="http://schemas.microsoft.com/office/drawing/2014/main" id="{113F81D8-9428-C241-156F-8F8EC8123E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514" y="260648"/>
            <a:ext cx="3195174" cy="9585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blackWhite">
          <a:xfrm>
            <a:off x="467544" y="836712"/>
            <a:ext cx="8229600" cy="926976"/>
          </a:xfrm>
        </p:spPr>
        <p:txBody>
          <a:bodyPr/>
          <a:lstStyle/>
          <a:p>
            <a:pPr eaLnBrk="1" hangingPunct="1"/>
            <a:r>
              <a:rPr lang="hu-HU" dirty="0"/>
              <a:t>Tartalom</a:t>
            </a:r>
            <a:endParaRPr lang="de-DE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gray">
          <a:xfrm>
            <a:off x="467544" y="1844824"/>
            <a:ext cx="8207375" cy="520700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eaLnBrk="0" hangingPunct="0"/>
            <a:r>
              <a:rPr lang="de-DE" sz="1800" b="1" dirty="0">
                <a:latin typeface="Verdana" pitchFamily="34" charset="0"/>
              </a:rPr>
              <a:t>1   TOP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68313" y="3729038"/>
            <a:ext cx="8207375" cy="520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eaLnBrk="0" hangingPunct="0">
              <a:defRPr/>
            </a:pPr>
            <a:r>
              <a:rPr lang="de-DE" sz="1800" b="1">
                <a:solidFill>
                  <a:schemeClr val="bg1"/>
                </a:solidFill>
                <a:latin typeface="Verdana" pitchFamily="34" charset="0"/>
              </a:rPr>
              <a:t>4   TOP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8313" y="3081338"/>
            <a:ext cx="8207375" cy="520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eaLnBrk="0" hangingPunct="0">
              <a:defRPr/>
            </a:pPr>
            <a:r>
              <a:rPr lang="de-DE" sz="1800" b="1" dirty="0">
                <a:solidFill>
                  <a:schemeClr val="bg1"/>
                </a:solidFill>
                <a:latin typeface="Verdana" pitchFamily="34" charset="0"/>
              </a:rPr>
              <a:t>3   TOP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68313" y="4376738"/>
            <a:ext cx="8207375" cy="520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eaLnBrk="0" hangingPunct="0">
              <a:defRPr/>
            </a:pPr>
            <a:r>
              <a:rPr lang="de-DE" sz="1800" b="1" dirty="0">
                <a:solidFill>
                  <a:schemeClr val="bg1"/>
                </a:solidFill>
                <a:latin typeface="Verdana" pitchFamily="34" charset="0"/>
              </a:rPr>
              <a:t>5   TOP</a:t>
            </a: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468313" y="2433638"/>
            <a:ext cx="8207375" cy="520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eaLnBrk="0" hangingPunct="0">
              <a:defRPr/>
            </a:pPr>
            <a:r>
              <a:rPr lang="de-DE" sz="1800" b="1" dirty="0">
                <a:solidFill>
                  <a:schemeClr val="bg1"/>
                </a:solidFill>
                <a:latin typeface="Verdana" pitchFamily="34" charset="0"/>
              </a:rPr>
              <a:t>2   TOP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68313" y="5024438"/>
            <a:ext cx="8207375" cy="5207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eaLnBrk="0" hangingPunct="0">
              <a:defRPr/>
            </a:pPr>
            <a:r>
              <a:rPr lang="de-DE" sz="1800" b="1">
                <a:solidFill>
                  <a:schemeClr val="bg1"/>
                </a:solidFill>
                <a:latin typeface="Verdana" pitchFamily="34" charset="0"/>
              </a:rPr>
              <a:t>6   TOP</a:t>
            </a:r>
          </a:p>
        </p:txBody>
      </p:sp>
      <p:pic>
        <p:nvPicPr>
          <p:cNvPr id="2" name="Kép 1" descr="A képen szöveg látható&#10;&#10;Automatikusan generált leírás">
            <a:extLst>
              <a:ext uri="{FF2B5EF4-FFF2-40B4-BE49-F238E27FC236}">
                <a16:creationId xmlns:a16="http://schemas.microsoft.com/office/drawing/2014/main" id="{128C33A9-613D-077C-67E4-1A8CA4051D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514" y="260648"/>
            <a:ext cx="3195174" cy="9585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13</Words>
  <Application>Microsoft Office PowerPoint</Application>
  <PresentationFormat>Diavetítés a képernyőre (4:3 oldalarány)</PresentationFormat>
  <Paragraphs>7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Office-téma</vt:lpstr>
      <vt:lpstr>PowerPoint-bemutató</vt:lpstr>
      <vt:lpstr>Tartalom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Benesch Anita</cp:lastModifiedBy>
  <cp:revision>11</cp:revision>
  <dcterms:created xsi:type="dcterms:W3CDTF">2016-01-29T14:04:06Z</dcterms:created>
  <dcterms:modified xsi:type="dcterms:W3CDTF">2023-01-25T14:27:08Z</dcterms:modified>
</cp:coreProperties>
</file>